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0.57627118644067798</c:v>
                </c:pt>
                <c:pt idx="1">
                  <c:v>0.42372881355932202</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0</c:v>
                </c:pt>
                <c:pt idx="1">
                  <c:v>0</c:v>
                </c:pt>
                <c:pt idx="2">
                  <c:v>8.4033613445378148E-3</c:v>
                </c:pt>
                <c:pt idx="3">
                  <c:v>0</c:v>
                </c:pt>
                <c:pt idx="4">
                  <c:v>0</c:v>
                </c:pt>
                <c:pt idx="5">
                  <c:v>0.99159663865546221</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6.1257002894567814</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Sheet1!$B$2:$B$6</c:f>
              <c:numCache>
                <c:formatCode>0.0</c:formatCode>
                <c:ptCount val="5"/>
                <c:pt idx="0">
                  <c:v>7.6415628018757191</c:v>
                </c:pt>
                <c:pt idx="1">
                  <c:v>7.4653790394030324</c:v>
                </c:pt>
                <c:pt idx="2">
                  <c:v>7.1144477520829206</c:v>
                </c:pt>
                <c:pt idx="3">
                  <c:v>7.0366028359927357</c:v>
                </c:pt>
                <c:pt idx="4">
                  <c:v>7.0169582226445346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North Cumbria Integrated Care NHS Foundation Trust</c:v>
                </c:pt>
                <c:pt idx="3">
                  <c:v>South Tees Hospitals NHS Foundation Trust</c:v>
                </c:pt>
                <c:pt idx="4">
                  <c:v>The Newcastle upon Tyne Hospitals NHS Foundation Trust</c:v>
                </c:pt>
              </c:strCache>
            </c:strRef>
          </c:cat>
          <c:val>
            <c:numRef>
              <c:f>Sheet1!$C$2:$C$6</c:f>
              <c:numCache>
                <c:formatCode>0.0</c:formatCode>
                <c:ptCount val="5"/>
                <c:pt idx="0">
                  <c:v>2.3584371981242809</c:v>
                </c:pt>
                <c:pt idx="1">
                  <c:v>2.5346209605969676</c:v>
                </c:pt>
                <c:pt idx="2">
                  <c:v>2.8855522479170794</c:v>
                </c:pt>
                <c:pt idx="3">
                  <c:v>2.9633971640072643</c:v>
                </c:pt>
                <c:pt idx="4">
                  <c:v>2.9830417773554654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Sheet1!$B$2:$B$6</c:f>
              <c:numCache>
                <c:formatCode>0.0</c:formatCode>
                <c:ptCount val="5"/>
                <c:pt idx="0">
                  <c:v>5.4334428366493643</c:v>
                </c:pt>
                <c:pt idx="1">
                  <c:v>6.0341817219694924</c:v>
                </c:pt>
                <c:pt idx="2">
                  <c:v>6.0386837214798783</c:v>
                </c:pt>
                <c:pt idx="3">
                  <c:v>6.0548491997819456</c:v>
                </c:pt>
                <c:pt idx="4">
                  <c:v>6.0720458312721846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Northumbria Healthcare NHS Foundation Trust</c:v>
                </c:pt>
                <c:pt idx="3">
                  <c:v>Leeds Teaching Hospitals NHS Trust</c:v>
                </c:pt>
                <c:pt idx="4">
                  <c:v>Airedale NHS Foundation Trust</c:v>
                </c:pt>
              </c:strCache>
            </c:strRef>
          </c:cat>
          <c:val>
            <c:numRef>
              <c:f>Sheet1!$C$2:$C$6</c:f>
              <c:numCache>
                <c:formatCode>0.0</c:formatCode>
                <c:ptCount val="5"/>
                <c:pt idx="0">
                  <c:v>4.5665571633506357</c:v>
                </c:pt>
                <c:pt idx="1">
                  <c:v>3.9658182780305076</c:v>
                </c:pt>
                <c:pt idx="2">
                  <c:v>3.9613162785201217</c:v>
                </c:pt>
                <c:pt idx="3">
                  <c:v>3.9451508002180544</c:v>
                </c:pt>
                <c:pt idx="4">
                  <c:v>3.9279541687278154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0.74740160004776524</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0.52335675425127004</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0.14590795019489722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1.5232582192120994</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0.14590795019489722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0.52335675425126915</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1.2247400760267979E-3</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6.1257002894567814</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HULL ROYAL INFIRMARY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HULL ROYAL INFIRMARY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HULL ROYAL INFIRMARY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HULL ROYAL INFIRMARY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HULL ROYAL INFIRMARY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HULL ROYAL INFIRMARY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HULL ROYAL INFIRMARY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HULL ROYAL INFIRMARY (73)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HULL ROYAL INFIRMARY (73)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HULL ROYAL INFIRMARY (73)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HULL ROYAL INFIRMARY (73)</c:v>
                </c:pt>
              </c:strCache>
            </c:strRef>
          </c:cat>
          <c:val>
            <c:numRef>
              <c:f>Sheet1!$G$2:$G$3</c:f>
              <c:numCache>
                <c:formatCode>0.0;;</c:formatCode>
                <c:ptCount val="2"/>
                <c:pt idx="0">
                  <c:v>7.7238450568326122</c:v>
                </c:pt>
                <c:pt idx="1">
                  <c:v>7.718675933458444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HULL ROYAL INFIRMARY (73)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HULL ROYAL INFIRMARY (73)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c:v>
                </c:pt>
                <c:pt idx="1">
                  <c:v>HULL ROYAL INFIRMARY (73)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2.2761549431673878</c:v>
                </c:pt>
                <c:pt idx="1">
                  <c:v>2.281324066541556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HULL ROYAL INFIRMARY (83)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HULL ROYAL INFIRMARY (83)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HULL ROYAL INFIRMARY (83)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HULL ROYAL INFIRMARY (83)</c:v>
                </c:pt>
              </c:strCache>
            </c:strRef>
          </c:cat>
          <c:val>
            <c:numRef>
              <c:f>Sheet1!$G$2:$G$3</c:f>
              <c:numCache>
                <c:formatCode>0.0;;</c:formatCode>
                <c:ptCount val="2"/>
                <c:pt idx="0">
                  <c:v>8.613934338888928</c:v>
                </c:pt>
                <c:pt idx="1">
                  <c:v>8.6085084671199237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HULL ROYAL INFIRMARY (83)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HULL ROYAL INFIRMARY (83)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HULL ROYAL INFIRMARY (83)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1.386065661111072</c:v>
                </c:pt>
                <c:pt idx="1">
                  <c:v>1.3914915328800763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HULL ROYAL INFIRMARY (80)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HULL ROYAL INFIRMARY (80)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HULL ROYAL INFIRMARY (80)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HULL ROYAL INFIRMARY (80)</c:v>
                </c:pt>
              </c:strCache>
            </c:strRef>
          </c:cat>
          <c:val>
            <c:numRef>
              <c:f>Sheet1!$G$2:$G$3</c:f>
              <c:numCache>
                <c:formatCode>0.0;;</c:formatCode>
                <c:ptCount val="2"/>
                <c:pt idx="0">
                  <c:v>7.5405274971065577</c:v>
                </c:pt>
                <c:pt idx="1">
                  <c:v>7.5350847690199982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HULL ROYAL INFIRMARY (80)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HULL ROYAL INFIRMARY (80)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(80)</c:v>
                </c:pt>
                <c:pt idx="1">
                  <c:v>HULL ROYAL INFIRMARY (80)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2.4594725028934423</c:v>
                </c:pt>
                <c:pt idx="1">
                  <c:v>2.4649152309800018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Sheet1!$G$2:$G$3</c:f>
              <c:numCache>
                <c:formatCode>0.0;;</c:formatCode>
                <c:ptCount val="2"/>
                <c:pt idx="0">
                  <c:v>9.413281656958091</c:v>
                </c:pt>
                <c:pt idx="1">
                  <c:v>9.4090996749416558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0.58671834304190895</c:v>
                </c:pt>
                <c:pt idx="1">
                  <c:v>0.59090032505834422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Sheet1!$G$2:$G$3</c:f>
              <c:numCache>
                <c:formatCode>0.0;;</c:formatCode>
                <c:ptCount val="2"/>
                <c:pt idx="0">
                  <c:v>9.2892425678476798</c:v>
                </c:pt>
                <c:pt idx="1">
                  <c:v>9.2885287051693073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0.71075743215232023</c:v>
                </c:pt>
                <c:pt idx="1">
                  <c:v>0.71147129483069271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0.30088495575221241</c:v>
                </c:pt>
                <c:pt idx="1">
                  <c:v>0.69911504424778759</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Sheet1!$G$2:$G$3</c:f>
              <c:numCache>
                <c:formatCode>0.0;;</c:formatCode>
                <c:ptCount val="2"/>
                <c:pt idx="0">
                  <c:v>7.7489383547926467</c:v>
                </c:pt>
                <c:pt idx="1">
                  <c:v>7.7492581973072552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2.2510616452073533</c:v>
                </c:pt>
                <c:pt idx="1">
                  <c:v>2.2507418026927448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HULL ROYAL INFIRMARY (75)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HULL ROYAL INFIRMARY (75)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HULL ROYAL INFIRMARY (75)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HULL ROYAL INFIRMARY (75)</c:v>
                </c:pt>
              </c:strCache>
            </c:strRef>
          </c:cat>
          <c:val>
            <c:numRef>
              <c:f>Sheet1!$G$2:$G$3</c:f>
              <c:numCache>
                <c:formatCode>0.0;;</c:formatCode>
                <c:ptCount val="2"/>
                <c:pt idx="0">
                  <c:v>8.7317234025241959</c:v>
                </c:pt>
                <c:pt idx="1">
                  <c:v>8.7262900877818108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HULL ROYAL INFIRMARY (75)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HULL ROYAL INFIRMARY (75)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c:v>
                </c:pt>
                <c:pt idx="1">
                  <c:v>HULL ROYAL INFIRMARY (75)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1.2682765974758041</c:v>
                </c:pt>
                <c:pt idx="1">
                  <c:v>1.2737099122181892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HULL ROYAL INFIRMARY (115)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HULL ROYAL INFIRMARY (115)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HULL ROYAL INFIRMARY (115)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HULL ROYAL INFIRMARY (115)</c:v>
                </c:pt>
              </c:strCache>
            </c:strRef>
          </c:cat>
          <c:val>
            <c:numRef>
              <c:f>Sheet1!$G$2:$G$3</c:f>
              <c:numCache>
                <c:formatCode>0.0;;</c:formatCode>
                <c:ptCount val="2"/>
                <c:pt idx="0">
                  <c:v>0</c:v>
                </c:pt>
                <c:pt idx="1">
                  <c:v>9.1101974269112365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HULL ROYAL INFIRMARY (115)</c:v>
                </c:pt>
              </c:strCache>
            </c:strRef>
          </c:cat>
          <c:val>
            <c:numRef>
              <c:f>Sheet1!$H$2:$H$3</c:f>
              <c:numCache>
                <c:formatCode>0.0;;</c:formatCode>
                <c:ptCount val="2"/>
                <c:pt idx="0">
                  <c:v>9.1133518521363079</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HULL ROYAL INFIRMARY (115)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HULL ROYAL INFIRMARY (115)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0.88664814786369206</c:v>
                </c:pt>
                <c:pt idx="1">
                  <c:v>0.88980257308876354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Sheet1!$G$2:$G$3</c:f>
              <c:numCache>
                <c:formatCode>0.0;;</c:formatCode>
                <c:ptCount val="2"/>
                <c:pt idx="0">
                  <c:v>8.6073088088328653</c:v>
                </c:pt>
                <c:pt idx="1">
                  <c:v>8.6045139806229827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1.3926911911671347</c:v>
                </c:pt>
                <c:pt idx="1">
                  <c:v>1.3954860193770173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Sheet1!$G$2:$G$3</c:f>
              <c:numCache>
                <c:formatCode>0.0;;</c:formatCode>
                <c:ptCount val="2"/>
                <c:pt idx="0">
                  <c:v>9.1564697794363514</c:v>
                </c:pt>
                <c:pt idx="1">
                  <c:v>9.1553971145753064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0.84353022056364857</c:v>
                </c:pt>
                <c:pt idx="1">
                  <c:v>0.84460288542469364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Sheet1!$G$2:$G$3</c:f>
              <c:numCache>
                <c:formatCode>0.0;;</c:formatCode>
                <c:ptCount val="2"/>
                <c:pt idx="0">
                  <c:v>8.5301319772203232</c:v>
                </c:pt>
                <c:pt idx="1">
                  <c:v>8.5274371562781717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HULL ROYAL INFIRMARY (114)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1.4698680227796768</c:v>
                </c:pt>
                <c:pt idx="1">
                  <c:v>1.4725628437218283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HULL ROYAL INFIRMARY (116)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HULL ROYAL INFIRMARY (116)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HULL ROYAL INFIRMARY (116)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HULL ROYAL INFIRMARY (116)</c:v>
                </c:pt>
              </c:strCache>
            </c:strRef>
          </c:cat>
          <c:val>
            <c:numRef>
              <c:f>Sheet1!$G$2:$G$3</c:f>
              <c:numCache>
                <c:formatCode>0.0;;</c:formatCode>
                <c:ptCount val="2"/>
                <c:pt idx="0">
                  <c:v>9.2696791738157458</c:v>
                </c:pt>
                <c:pt idx="1">
                  <c:v>9.2692420156518853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HULL ROYAL INFIRMARY (116)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HULL ROYAL INFIRMARY (116)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HULL ROYAL INFIRMARY (116)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0.7303208261842542</c:v>
                </c:pt>
                <c:pt idx="1">
                  <c:v>0.73075798434811468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Sheet1!$G$2:$G$3</c:f>
              <c:numCache>
                <c:formatCode>0.0;;</c:formatCode>
                <c:ptCount val="2"/>
                <c:pt idx="0">
                  <c:v>8.9210644740715814</c:v>
                </c:pt>
                <c:pt idx="1">
                  <c:v>8.9183786851272551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1.0789355259284186</c:v>
                </c:pt>
                <c:pt idx="1">
                  <c:v>1.0816213148727449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Sheet1!$G$2:$G$3</c:f>
              <c:numCache>
                <c:formatCode>0.0;;</c:formatCode>
                <c:ptCount val="2"/>
                <c:pt idx="0">
                  <c:v>5.9442373888441207</c:v>
                </c:pt>
                <c:pt idx="1">
                  <c:v>5.9405103419067657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4.0557626111558793</c:v>
                </c:pt>
                <c:pt idx="1">
                  <c:v>4.0594896580932343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Sheet1!$G$2:$G$3</c:f>
              <c:numCache>
                <c:formatCode>0.0;;</c:formatCode>
                <c:ptCount val="2"/>
                <c:pt idx="0">
                  <c:v>7.7936119987920502</c:v>
                </c:pt>
                <c:pt idx="1">
                  <c:v>7.7943436165114424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2.2063880012079498</c:v>
                </c:pt>
                <c:pt idx="1">
                  <c:v>2.2056563834885576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50</c:v>
                </c:pt>
                <c:pt idx="4" formatCode="0">
                  <c:v>2</c:v>
                </c:pt>
                <c:pt idx="5" formatCode="0">
                  <c:v>4</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Sheet1!$G$2:$G$3</c:f>
              <c:numCache>
                <c:formatCode>0.0;;</c:formatCode>
                <c:ptCount val="2"/>
                <c:pt idx="0">
                  <c:v>9.289963462589899</c:v>
                </c:pt>
                <c:pt idx="1">
                  <c:v>9.2891765053169664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0.71003653741010098</c:v>
                </c:pt>
                <c:pt idx="1">
                  <c:v>0.71082349468303363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Sheet1!$G$2:$G$3</c:f>
              <c:numCache>
                <c:formatCode>0.0;;</c:formatCode>
                <c:ptCount val="2"/>
                <c:pt idx="0">
                  <c:v>6.6245248809874289</c:v>
                </c:pt>
                <c:pt idx="1">
                  <c:v>6.6188232269415774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3.3754751190125711</c:v>
                </c:pt>
                <c:pt idx="1">
                  <c:v>3.3811767730584226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Sheet1!$G$2:$G$3</c:f>
              <c:numCache>
                <c:formatCode>0.0;;</c:formatCode>
                <c:ptCount val="2"/>
                <c:pt idx="0">
                  <c:v>7.9133451773925261</c:v>
                </c:pt>
                <c:pt idx="1">
                  <c:v>7.9100180738247383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HULL ROYAL INFIRMARY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2.0866548226074739</c:v>
                </c:pt>
                <c:pt idx="1">
                  <c:v>2.0899819261752617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Sheet1!$G$2:$G$3</c:f>
              <c:numCache>
                <c:formatCode>0.0;;</c:formatCode>
                <c:ptCount val="2"/>
                <c:pt idx="0">
                  <c:v>7.3429771818303804</c:v>
                </c:pt>
                <c:pt idx="1">
                  <c:v>7.3351234301999098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(118)</c:v>
                </c:pt>
                <c:pt idx="1">
                  <c:v>HULL ROYAL INFIRMARY (118)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2.6570228181696196</c:v>
                </c:pt>
                <c:pt idx="1">
                  <c:v>2.6648765698000902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Sheet1!$G$2:$G$3</c:f>
              <c:numCache>
                <c:formatCode>0.0;;</c:formatCode>
                <c:ptCount val="2"/>
                <c:pt idx="0">
                  <c:v>8.5068660670391214</c:v>
                </c:pt>
                <c:pt idx="1">
                  <c:v>8.5023801555326237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1.4931339329608786</c:v>
                </c:pt>
                <c:pt idx="1">
                  <c:v>1.4976198444673763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Sheet1!$D$2:$D$3</c:f>
              <c:numCache>
                <c:formatCode>0.0;;</c:formatCode>
                <c:ptCount val="2"/>
                <c:pt idx="0">
                  <c:v>0</c:v>
                </c:pt>
                <c:pt idx="1">
                  <c:v>4.1539407384907294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Sheet1!$E$2:$E$3</c:f>
              <c:numCache>
                <c:formatCode>0.0;;</c:formatCode>
                <c:ptCount val="2"/>
                <c:pt idx="0">
                  <c:v>4.1609473705762889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HULL ROYAL INFIRMARY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5.8390526294237111</c:v>
                </c:pt>
                <c:pt idx="1">
                  <c:v>5.8460592615092706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HULL ROYAL INFIRMARY (112)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HULL ROYAL INFIRMARY (112)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HULL ROYAL INFIRMARY (112)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HULL ROYAL INFIRMARY (112)</c:v>
                </c:pt>
              </c:strCache>
            </c:strRef>
          </c:cat>
          <c:val>
            <c:numRef>
              <c:f>Sheet1!$G$2:$G$3</c:f>
              <c:numCache>
                <c:formatCode>0.0;;</c:formatCode>
                <c:ptCount val="2"/>
                <c:pt idx="0">
                  <c:v>8.4805181357046671</c:v>
                </c:pt>
                <c:pt idx="1">
                  <c:v>8.4760529985874076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HULL ROYAL INFIRMARY (112)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HULL ROYAL INFIRMARY (112)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HULL ROYAL INFIRMARY (112)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1.5194818642953329</c:v>
                </c:pt>
                <c:pt idx="1">
                  <c:v>1.5239470014125924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6.8103147351684772</c:v>
                </c:pt>
                <c:pt idx="1">
                  <c:v>5.2774241054569382</c:v>
                </c:pt>
                <c:pt idx="2">
                  <c:v>5.7768343859146114</c:v>
                </c:pt>
                <c:pt idx="3">
                  <c:v>5.3274263840517682</c:v>
                </c:pt>
                <c:pt idx="4">
                  <c:v>5.7457804372053713</c:v>
                </c:pt>
                <c:pt idx="5">
                  <c:v>5.941362590068854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5.5773332469732022</c:v>
                </c:pt>
                <c:pt idx="1">
                  <c:v>5.9804075275529023</c:v>
                </c:pt>
                <c:pt idx="2">
                  <c:v>6.0881503559124788</c:v>
                </c:pt>
                <c:pt idx="3">
                  <c:v>5.6322201981950917</c:v>
                </c:pt>
                <c:pt idx="4">
                  <c:v>6.1639464106032689</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8.4766143962111151</c:v>
                </c:pt>
                <c:pt idx="1">
                  <c:v>8.8536174382440649</c:v>
                </c:pt>
                <c:pt idx="2">
                  <c:v>8.2192937462954827</c:v>
                </c:pt>
                <c:pt idx="3">
                  <c:v>8.3382698627657685</c:v>
                </c:pt>
                <c:pt idx="4">
                  <c:v>8.4402009496200314</c:v>
                </c:pt>
                <c:pt idx="5">
                  <c:v>8.1422319579547455</c:v>
                </c:pt>
                <c:pt idx="6">
                  <c:v>8.4237644094240416</c:v>
                </c:pt>
                <c:pt idx="7">
                  <c:v>8.5071318036133938</c:v>
                </c:pt>
                <c:pt idx="8">
                  <c:v>8.5484472082794909</c:v>
                </c:pt>
                <c:pt idx="9">
                  <c:v>8.6821011074276502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53</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8.4082711162255492</c:v>
                </c:pt>
                <c:pt idx="1">
                  <c:v>8.1975226609602618</c:v>
                </c:pt>
                <c:pt idx="2">
                  <c:v>8.6019228622060151</c:v>
                </c:pt>
                <c:pt idx="3">
                  <c:v>8.27937135392248</c:v>
                </c:pt>
                <c:pt idx="4">
                  <c:v>8.3810472434893377</c:v>
                </c:pt>
                <c:pt idx="5">
                  <c:v>8.45152284502349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8.9301918347492144</c:v>
                </c:pt>
                <c:pt idx="1">
                  <c:v>9.1381591561097526</c:v>
                </c:pt>
                <c:pt idx="2">
                  <c:v>8.9137999204040774</c:v>
                </c:pt>
                <c:pt idx="3">
                  <c:v>8.9950200552458295</c:v>
                </c:pt>
                <c:pt idx="4">
                  <c:v>8.7486539641726075</c:v>
                </c:pt>
                <c:pt idx="5">
                  <c:v>8.3578224392602163</c:v>
                </c:pt>
                <c:pt idx="6">
                  <c:v>8.5368578623427798</c:v>
                </c:pt>
                <c:pt idx="7">
                  <c:v>9.0850121162826483</c:v>
                </c:pt>
                <c:pt idx="8">
                  <c:v>8.6284037864253218</c:v>
                </c:pt>
                <c:pt idx="9">
                  <c:v>8.8778411837134552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8.5500462399018833</c:v>
                </c:pt>
                <c:pt idx="1">
                  <c:v>8.5628063140184398</c:v>
                </c:pt>
                <c:pt idx="2">
                  <c:v>8.1499032599800731</c:v>
                </c:pt>
                <c:pt idx="3">
                  <c:v>8.8663929764585294</c:v>
                </c:pt>
                <c:pt idx="4">
                  <c:v>8.6634371114007269</c:v>
                </c:pt>
                <c:pt idx="5">
                  <c:v>7.9250501841649221</c:v>
                </c:pt>
                <c:pt idx="6">
                  <c:v>8.1208421818497971</c:v>
                </c:pt>
                <c:pt idx="7">
                  <c:v>8.3133847768584896</c:v>
                </c:pt>
                <c:pt idx="8">
                  <c:v>8.3240110293101708</c:v>
                </c:pt>
                <c:pt idx="9">
                  <c:v>8.7226665519296542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8.3033906062784304</c:v>
                </c:pt>
                <c:pt idx="1">
                  <c:v>8.5294289101601741</c:v>
                </c:pt>
                <c:pt idx="2">
                  <c:v>9.1540978759971345</c:v>
                </c:pt>
                <c:pt idx="3">
                  <c:v>8.4131774779866717</c:v>
                </c:pt>
                <c:pt idx="4">
                  <c:v>8.630693783608594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8.6661932374082191</c:v>
                </c:pt>
                <c:pt idx="1">
                  <c:v>7.9564697551090413</c:v>
                </c:pt>
                <c:pt idx="2">
                  <c:v>8.3404812684516738</c:v>
                </c:pt>
                <c:pt idx="3">
                  <c:v>8.3434609155990884</c:v>
                </c:pt>
                <c:pt idx="4">
                  <c:v>8.0702349485538996</c:v>
                </c:pt>
                <c:pt idx="5">
                  <c:v>8.3595907668307223</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9.3910048614099519</c:v>
                </c:pt>
                <c:pt idx="1">
                  <c:v>9.4619930941925805</c:v>
                </c:pt>
                <c:pt idx="2">
                  <c:v>9.4019120017533542</c:v>
                </c:pt>
                <c:pt idx="3">
                  <c:v>9.1059865167611687</c:v>
                </c:pt>
                <c:pt idx="4">
                  <c:v>9.4739838584798459</c:v>
                </c:pt>
                <c:pt idx="5">
                  <c:v>8.9291394977620442</c:v>
                </c:pt>
                <c:pt idx="6">
                  <c:v>9.1022413426526683</c:v>
                </c:pt>
                <c:pt idx="7">
                  <c:v>9.1347020985178453</c:v>
                </c:pt>
                <c:pt idx="8">
                  <c:v>8.9562120647371088</c:v>
                </c:pt>
                <c:pt idx="9">
                  <c:v>9.2888749649374098</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8.0486174004181645</c:v>
                </c:pt>
                <c:pt idx="1">
                  <c:v>8.3213566553448679</c:v>
                </c:pt>
                <c:pt idx="2">
                  <c:v>7.6868381683184168</c:v>
                </c:pt>
                <c:pt idx="3">
                  <c:v>8.3285374104864349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7.3173690076356097</c:v>
                </c:pt>
                <c:pt idx="1">
                  <c:v>7.1181940662019549</c:v>
                </c:pt>
                <c:pt idx="2">
                  <c:v>6.7570032024702584</c:v>
                </c:pt>
                <c:pt idx="3">
                  <c:v>6.8716971098768607</c:v>
                </c:pt>
                <c:pt idx="4">
                  <c:v>6.8423168248226318</c:v>
                </c:pt>
                <c:pt idx="5">
                  <c:v>7.2280142892019246</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8.2025085585355573</c:v>
                </c:pt>
                <c:pt idx="1">
                  <c:v>8.0752096653261471</c:v>
                </c:pt>
                <c:pt idx="2">
                  <c:v>8.9696423759967168</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8.8986856970250408</c:v>
                </c:pt>
                <c:pt idx="1">
                  <c:v>9.2062369050203845</c:v>
                </c:pt>
                <c:pt idx="2">
                  <c:v>8.8159907918342366</c:v>
                </c:pt>
                <c:pt idx="3">
                  <c:v>9.0130680895080815</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8.4805181357046671</c:v>
                </c:pt>
                <c:pt idx="1">
                  <c:v>7.9133451773925261</c:v>
                </c:pt>
                <c:pt idx="2">
                  <c:v>8.7317234025241959</c:v>
                </c:pt>
                <c:pt idx="3">
                  <c:v>9.1133518521363079</c:v>
                </c:pt>
                <c:pt idx="4">
                  <c:v>6.6245248809874289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7.8136688224618638</c:v>
                </c:pt>
                <c:pt idx="1">
                  <c:v>7.3779482299368047</c:v>
                </c:pt>
                <c:pt idx="2">
                  <c:v>8.218515046342775</c:v>
                </c:pt>
                <c:pt idx="3">
                  <c:v>8.6742270014982221</c:v>
                </c:pt>
                <c:pt idx="4">
                  <c:v>6.2372960590447173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7.9331995348403286</c:v>
                </c:pt>
                <c:pt idx="1">
                  <c:v>8.374061934120844</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7.0701129154006317</c:v>
                </c:pt>
                <c:pt idx="1">
                  <c:v>8.1385230505722763</c:v>
                </c:pt>
                <c:pt idx="2">
                  <c:v>7.8237147975926176</c:v>
                </c:pt>
                <c:pt idx="3">
                  <c:v>8.2985939385185521</c:v>
                </c:pt>
                <c:pt idx="4">
                  <c:v>8.612185645171138</c:v>
                </c:pt>
                <c:pt idx="5">
                  <c:v>8.0766496421201364</c:v>
                </c:pt>
                <c:pt idx="6">
                  <c:v>8.0662465266337673</c:v>
                </c:pt>
                <c:pt idx="7">
                  <c:v>7.5834685523354288</c:v>
                </c:pt>
                <c:pt idx="8">
                  <c:v>8.2658402834764289</c:v>
                </c:pt>
                <c:pt idx="9">
                  <c:v>7.7238450568326122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6.9907837286037724</c:v>
                </c:pt>
                <c:pt idx="1">
                  <c:v>7.0001161965912262</c:v>
                </c:pt>
                <c:pt idx="2">
                  <c:v>7.5405274971065577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8.8347146909762202</c:v>
                </c:pt>
                <c:pt idx="1">
                  <c:v>8.613934338888928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9.6380798163436925</c:v>
                </c:pt>
                <c:pt idx="1">
                  <c:v>9.4629726848111222</c:v>
                </c:pt>
                <c:pt idx="2">
                  <c:v>9.6197597712602541</c:v>
                </c:pt>
                <c:pt idx="3">
                  <c:v>9.6125929781689816</c:v>
                </c:pt>
                <c:pt idx="4">
                  <c:v>9.8269855800274453</c:v>
                </c:pt>
                <c:pt idx="5">
                  <c:v>8.3363748505750532</c:v>
                </c:pt>
                <c:pt idx="6">
                  <c:v>9.1019237788576497</c:v>
                </c:pt>
                <c:pt idx="7">
                  <c:v>9.259247890594402</c:v>
                </c:pt>
                <c:pt idx="8">
                  <c:v>9.2149034716749281</c:v>
                </c:pt>
                <c:pt idx="9">
                  <c:v>9.413281656958091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7.1565808845324046</c:v>
                </c:pt>
                <c:pt idx="1">
                  <c:v>7.1784100416068828</c:v>
                </c:pt>
                <c:pt idx="2">
                  <c:v>8.5080584327066262</c:v>
                </c:pt>
                <c:pt idx="3">
                  <c:v>7.8425957013446821</c:v>
                </c:pt>
                <c:pt idx="4">
                  <c:v>8.2916256719486423</c:v>
                </c:pt>
                <c:pt idx="5">
                  <c:v>7.3917358933869366</c:v>
                </c:pt>
                <c:pt idx="6">
                  <c:v>7.2127516998547847</c:v>
                </c:pt>
                <c:pt idx="7">
                  <c:v>7.7489383547926467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9.1122146868519778</c:v>
                </c:pt>
                <c:pt idx="1">
                  <c:v>9.2924196626899214</c:v>
                </c:pt>
                <c:pt idx="2">
                  <c:v>9.0718638005269412</c:v>
                </c:pt>
                <c:pt idx="3">
                  <c:v>9.310449897485185</c:v>
                </c:pt>
                <c:pt idx="4">
                  <c:v>9.1922906405965605</c:v>
                </c:pt>
                <c:pt idx="5">
                  <c:v>8.8266615423959589</c:v>
                </c:pt>
                <c:pt idx="6">
                  <c:v>9.1272355455262417</c:v>
                </c:pt>
                <c:pt idx="7">
                  <c:v>9.030433772209193</c:v>
                </c:pt>
                <c:pt idx="8">
                  <c:v>9.1057644980560255</c:v>
                </c:pt>
                <c:pt idx="9">
                  <c:v>9.2892425678476798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9.1629207785190943</c:v>
                </c:pt>
                <c:pt idx="1">
                  <c:v>8.7318145210090883</c:v>
                </c:pt>
                <c:pt idx="2">
                  <c:v>8.9331730602799659</c:v>
                </c:pt>
                <c:pt idx="3">
                  <c:v>8.3111542740367081</c:v>
                </c:pt>
                <c:pt idx="4">
                  <c:v>8.6502591243053431</c:v>
                </c:pt>
                <c:pt idx="5">
                  <c:v>9.1133518521363079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7.201905824745344</c:v>
                </c:pt>
                <c:pt idx="1">
                  <c:v>8.2078054238109051</c:v>
                </c:pt>
                <c:pt idx="2">
                  <c:v>7.8626826473272962</c:v>
                </c:pt>
                <c:pt idx="3">
                  <c:v>8.393364117242152</c:v>
                </c:pt>
                <c:pt idx="4">
                  <c:v>8.1886595627124326</c:v>
                </c:pt>
                <c:pt idx="5">
                  <c:v>7.7330477805110469</c:v>
                </c:pt>
                <c:pt idx="6">
                  <c:v>7.6566144563615888</c:v>
                </c:pt>
                <c:pt idx="7">
                  <c:v>7.7370915322237934</c:v>
                </c:pt>
                <c:pt idx="8">
                  <c:v>8.2800159168103669</c:v>
                </c:pt>
                <c:pt idx="9">
                  <c:v>8.7317234025241959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4.1609473705762889</c:v>
                </c:pt>
                <c:pt idx="1">
                  <c:v>6.7862990476088783</c:v>
                </c:pt>
                <c:pt idx="2">
                  <c:v>5.114624137258807</c:v>
                </c:pt>
                <c:pt idx="3">
                  <c:v>5.941362590068854</c:v>
                </c:pt>
                <c:pt idx="4">
                  <c:v>6.1639464106032689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8.4626817822581337</c:v>
                </c:pt>
                <c:pt idx="2">
                  <c:v>6.4034667413244577</c:v>
                </c:pt>
                <c:pt idx="3">
                  <c:v>7.0984121109983276</c:v>
                </c:pt>
                <c:pt idx="4">
                  <c:v>7.1289323337144266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9.1671783783174341</c:v>
                </c:pt>
                <c:pt idx="1">
                  <c:v>9.4565355560656439</c:v>
                </c:pt>
                <c:pt idx="2">
                  <c:v>9.4193506034654302</c:v>
                </c:pt>
                <c:pt idx="3">
                  <c:v>9.4198405185722098</c:v>
                </c:pt>
                <c:pt idx="4">
                  <c:v>9.3394663296319429</c:v>
                </c:pt>
                <c:pt idx="5">
                  <c:v>9.1474825627180429</c:v>
                </c:pt>
                <c:pt idx="6">
                  <c:v>9.3100347196002442</c:v>
                </c:pt>
                <c:pt idx="7">
                  <c:v>9.4056341603275921</c:v>
                </c:pt>
                <c:pt idx="8">
                  <c:v>9.128563755071557</c:v>
                </c:pt>
                <c:pt idx="9">
                  <c:v>9.1564697794363514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8.436668188299306</c:v>
                </c:pt>
                <c:pt idx="1">
                  <c:v>8.6073088088328653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9.0840871825659253</c:v>
                </c:pt>
                <c:pt idx="1">
                  <c:v>9.2075952966221717</c:v>
                </c:pt>
                <c:pt idx="2">
                  <c:v>9.3072167224235436</c:v>
                </c:pt>
                <c:pt idx="3">
                  <c:v>9.3974567337473704</c:v>
                </c:pt>
                <c:pt idx="4">
                  <c:v>9.4601303065714504</c:v>
                </c:pt>
                <c:pt idx="5">
                  <c:v>8.8755839247175459</c:v>
                </c:pt>
                <c:pt idx="6">
                  <c:v>9.1351030265629518</c:v>
                </c:pt>
                <c:pt idx="7">
                  <c:v>8.9932820282117198</c:v>
                </c:pt>
                <c:pt idx="8">
                  <c:v>9.0539947089888564</c:v>
                </c:pt>
                <c:pt idx="9">
                  <c:v>9.2696791738157458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8.5227222181269457</c:v>
                </c:pt>
                <c:pt idx="1">
                  <c:v>8.125556355118233</c:v>
                </c:pt>
                <c:pt idx="2">
                  <c:v>8.5954432600231776</c:v>
                </c:pt>
                <c:pt idx="3">
                  <c:v>8.5182624680076202</c:v>
                </c:pt>
                <c:pt idx="4">
                  <c:v>8.2330736917827956</c:v>
                </c:pt>
                <c:pt idx="5">
                  <c:v>8.5301319772203232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6.2956041286223119</c:v>
                </c:pt>
                <c:pt idx="1">
                  <c:v>6.4957127830302932</c:v>
                </c:pt>
                <c:pt idx="2">
                  <c:v>6.8343118433288854</c:v>
                </c:pt>
                <c:pt idx="3">
                  <c:v>6.681046307398967</c:v>
                </c:pt>
                <c:pt idx="4">
                  <c:v>5.9372679064498151</c:v>
                </c:pt>
                <c:pt idx="5">
                  <c:v>5.9442373888441207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8.6153659345929476</c:v>
                </c:pt>
                <c:pt idx="1">
                  <c:v>9.1043898739497013</c:v>
                </c:pt>
                <c:pt idx="2">
                  <c:v>8.8766941579889593</c:v>
                </c:pt>
                <c:pt idx="3">
                  <c:v>9.1467648394154146</c:v>
                </c:pt>
                <c:pt idx="4">
                  <c:v>8.9143934745143714</c:v>
                </c:pt>
                <c:pt idx="5">
                  <c:v>8.8777490149808944</c:v>
                </c:pt>
                <c:pt idx="6">
                  <c:v>8.7570797149541235</c:v>
                </c:pt>
                <c:pt idx="7">
                  <c:v>8.4755645439497318</c:v>
                </c:pt>
                <c:pt idx="8">
                  <c:v>8.6321634704810037</c:v>
                </c:pt>
                <c:pt idx="9">
                  <c:v>8.9210644740715814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8.7842896351610733</c:v>
                </c:pt>
                <c:pt idx="1">
                  <c:v>8.8302267769424994</c:v>
                </c:pt>
                <c:pt idx="2">
                  <c:v>9.289963462589899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7.2767283025792384</c:v>
                </c:pt>
                <c:pt idx="1">
                  <c:v>7.5347919376417893</c:v>
                </c:pt>
                <c:pt idx="2">
                  <c:v>7.5181833146888817</c:v>
                </c:pt>
                <c:pt idx="3">
                  <c:v>7.7936119987920502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8.3206737748896309</c:v>
                </c:pt>
                <c:pt idx="1">
                  <c:v>6.9043112351281621</c:v>
                </c:pt>
                <c:pt idx="2">
                  <c:v>7.7696086507407998</c:v>
                </c:pt>
                <c:pt idx="3">
                  <c:v>7.3317604098241453</c:v>
                </c:pt>
                <c:pt idx="4">
                  <c:v>7.0984247121421742</c:v>
                </c:pt>
                <c:pt idx="5">
                  <c:v>7.9133451773925261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5.4180357552760601</c:v>
                </c:pt>
                <c:pt idx="1">
                  <c:v>5.566610481661713</c:v>
                </c:pt>
                <c:pt idx="2">
                  <c:v>5.8476431394207484</c:v>
                </c:pt>
                <c:pt idx="3">
                  <c:v>5.9567699877589853</c:v>
                </c:pt>
                <c:pt idx="4">
                  <c:v>6.6908733984352313</c:v>
                </c:pt>
                <c:pt idx="5">
                  <c:v>6.6238541830573139</c:v>
                </c:pt>
                <c:pt idx="6">
                  <c:v>6.215874234563449</c:v>
                </c:pt>
                <c:pt idx="7">
                  <c:v>6.6245248809874289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Sheet1!$B$2:$B$6</c:f>
              <c:numCache>
                <c:formatCode>0.0</c:formatCode>
                <c:ptCount val="5"/>
                <c:pt idx="0">
                  <c:v>8.4663333333510291</c:v>
                </c:pt>
                <c:pt idx="1">
                  <c:v>8.4308540640519531</c:v>
                </c:pt>
                <c:pt idx="2">
                  <c:v>8.3408597475689561</c:v>
                </c:pt>
                <c:pt idx="3">
                  <c:v>8.2165707197004583</c:v>
                </c:pt>
                <c:pt idx="4">
                  <c:v>8.1566730561174392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Gateshead Health NHS Foundation Trust</c:v>
                </c:pt>
                <c:pt idx="2">
                  <c:v>Doncaster and Bassetlaw Teaching Hospitals NHS Foundation Trust</c:v>
                </c:pt>
                <c:pt idx="3">
                  <c:v>Northumbria Healthcare NHS Foundation Trust</c:v>
                </c:pt>
                <c:pt idx="4">
                  <c:v>The Rotherham NHS Foundation Trust</c:v>
                </c:pt>
              </c:strCache>
            </c:strRef>
          </c:cat>
          <c:val>
            <c:numRef>
              <c:f>Sheet1!$C$2:$C$6</c:f>
              <c:numCache>
                <c:formatCode>0.0</c:formatCode>
                <c:ptCount val="5"/>
                <c:pt idx="0">
                  <c:v>1.5336666666489709</c:v>
                </c:pt>
                <c:pt idx="1">
                  <c:v>1.5691459359480469</c:v>
                </c:pt>
                <c:pt idx="2">
                  <c:v>1.6591402524310439</c:v>
                </c:pt>
                <c:pt idx="3">
                  <c:v>1.7834292802995417</c:v>
                </c:pt>
                <c:pt idx="4">
                  <c:v>1.8433269438825608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7.5200578368961022</c:v>
                </c:pt>
                <c:pt idx="1">
                  <c:v>7.9967948568225076</c:v>
                </c:pt>
                <c:pt idx="2">
                  <c:v>8.2392280332974259</c:v>
                </c:pt>
                <c:pt idx="3">
                  <c:v>8.3216427522432603</c:v>
                </c:pt>
                <c:pt idx="4">
                  <c:v>8.5690614637880458</c:v>
                </c:pt>
                <c:pt idx="5">
                  <c:v>7.6574968588069474</c:v>
                </c:pt>
                <c:pt idx="6">
                  <c:v>8.5201695942940461</c:v>
                </c:pt>
                <c:pt idx="7">
                  <c:v>8.5163791155900501</c:v>
                </c:pt>
                <c:pt idx="8">
                  <c:v>8.1608750806142858</c:v>
                </c:pt>
                <c:pt idx="9">
                  <c:v>8.5068660670391214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6.7119226702870982</c:v>
                </c:pt>
                <c:pt idx="1">
                  <c:v>7.6121388620079378</c:v>
                </c:pt>
                <c:pt idx="2">
                  <c:v>7.2862944108130634</c:v>
                </c:pt>
                <c:pt idx="3">
                  <c:v>7.7398174951117298</c:v>
                </c:pt>
                <c:pt idx="4">
                  <c:v>8.3568226219005926</c:v>
                </c:pt>
                <c:pt idx="5">
                  <c:v>6.9375163952675933</c:v>
                </c:pt>
                <c:pt idx="6">
                  <c:v>7.7998612644983893</c:v>
                </c:pt>
                <c:pt idx="7">
                  <c:v>7.7644151490436242</c:v>
                </c:pt>
                <c:pt idx="8">
                  <c:v>7.3146767000110886</c:v>
                </c:pt>
                <c:pt idx="9">
                  <c:v>7.3429771818303804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8.1502790895060286</c:v>
                </c:pt>
                <c:pt idx="1">
                  <c:v>7.6696106765632797</c:v>
                </c:pt>
                <c:pt idx="2">
                  <c:v>8.4805181357046671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4.6744943248850452</c:v>
                </c:pt>
                <c:pt idx="1">
                  <c:v>5.2647454468268506</c:v>
                </c:pt>
                <c:pt idx="2">
                  <c:v>4.4010695861509754</c:v>
                </c:pt>
                <c:pt idx="3">
                  <c:v>8.895979824704229</c:v>
                </c:pt>
                <c:pt idx="4">
                  <c:v>1.838929817212358</c:v>
                </c:pt>
                <c:pt idx="5">
                  <c:v>2.8498943189739649</c:v>
                </c:pt>
                <c:pt idx="6">
                  <c:v>4.5326236821654282</c:v>
                </c:pt>
                <c:pt idx="7">
                  <c:v>4.3427979664548078</c:v>
                </c:pt>
                <c:pt idx="8">
                  <c:v>4.1609473705762889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7.3379432461130047</c:v>
                </c:pt>
                <c:pt idx="1">
                  <c:v>7.7608963989735473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8.8710365518132281</c:v>
                </c:pt>
                <c:pt idx="1">
                  <c:v>8.721089941778839</c:v>
                </c:pt>
                <c:pt idx="2">
                  <c:v>8.873189558686839</c:v>
                </c:pt>
                <c:pt idx="3">
                  <c:v>9.1023096107374624</c:v>
                </c:pt>
                <c:pt idx="4">
                  <c:v>9.0312738003766118</c:v>
                </c:pt>
                <c:pt idx="5">
                  <c:v>8.6438298104758573</c:v>
                </c:pt>
                <c:pt idx="6">
                  <c:v>8.6682522536731561</c:v>
                </c:pt>
                <c:pt idx="7">
                  <c:v>8.9662316634757229</c:v>
                </c:pt>
                <c:pt idx="8">
                  <c:v>8.9721150159983871</c:v>
                </c:pt>
                <c:pt idx="9">
                  <c:v>8.7784031258653616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7.983664962193731</c:v>
                </c:pt>
                <c:pt idx="1">
                  <c:v>8.5591342701151749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8.8570358974141694</c:v>
                </c:pt>
                <c:pt idx="1">
                  <c:v>8.1345696429204537</c:v>
                </c:pt>
                <c:pt idx="2">
                  <c:v>8.280013301258883</c:v>
                </c:pt>
                <c:pt idx="3">
                  <c:v>8.2946890475825992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8.1567850204099059</c:v>
                </c:pt>
                <c:pt idx="1">
                  <c:v>7.8510738490397474</c:v>
                </c:pt>
                <c:pt idx="2">
                  <c:v>7.7660071475631254</c:v>
                </c:pt>
                <c:pt idx="3">
                  <c:v>8.1696522780855876</c:v>
                </c:pt>
                <c:pt idx="4">
                  <c:v>7.4894584609892867</c:v>
                </c:pt>
                <c:pt idx="5">
                  <c:v>7.7674625107311286</c:v>
                </c:pt>
                <c:pt idx="6">
                  <c:v>8.025184052836412</c:v>
                </c:pt>
                <c:pt idx="7">
                  <c:v>8.0002821248604121</c:v>
                </c:pt>
                <c:pt idx="8">
                  <c:v>7.7070993588363903</c:v>
                </c:pt>
                <c:pt idx="9">
                  <c:v>7.8570120807820354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7.4243902857622253</c:v>
                </c:pt>
                <c:pt idx="1">
                  <c:v>7.30553150172193</c:v>
                </c:pt>
                <c:pt idx="2">
                  <c:v>7.4877103317897324</c:v>
                </c:pt>
                <c:pt idx="3">
                  <c:v>7.1402628127430523</c:v>
                </c:pt>
                <c:pt idx="4">
                  <c:v>6.8300915633001473</c:v>
                </c:pt>
                <c:pt idx="5">
                  <c:v>6.0789633023556036</c:v>
                </c:pt>
                <c:pt idx="6">
                  <c:v>6.5026483752671096</c:v>
                </c:pt>
                <c:pt idx="7">
                  <c:v>5.9700915886491632</c:v>
                </c:pt>
                <c:pt idx="8">
                  <c:v>5.7987019185393933</c:v>
                </c:pt>
                <c:pt idx="9">
                  <c:v>6.438910583335665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8.8554745187722226</c:v>
                </c:pt>
                <c:pt idx="1">
                  <c:v>8.2178804976439519</c:v>
                </c:pt>
                <c:pt idx="2">
                  <c:v>8.5959889532639124</c:v>
                </c:pt>
                <c:pt idx="3">
                  <c:v>8.628657779251057</c:v>
                </c:pt>
                <c:pt idx="4">
                  <c:v>8.1408036286058962</c:v>
                </c:pt>
                <c:pt idx="5">
                  <c:v>8.3643580324759306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8.8700300576576776</c:v>
                </c:pt>
                <c:pt idx="1">
                  <c:v>8.9177158674161863</c:v>
                </c:pt>
                <c:pt idx="2">
                  <c:v>8.6468637333348664</c:v>
                </c:pt>
                <c:pt idx="3">
                  <c:v>9.0579246023656435</c:v>
                </c:pt>
                <c:pt idx="4">
                  <c:v>8.5648226711965574</c:v>
                </c:pt>
                <c:pt idx="5">
                  <c:v>8.5710150585596647</c:v>
                </c:pt>
                <c:pt idx="6">
                  <c:v>8.5575113650678958</c:v>
                </c:pt>
                <c:pt idx="7">
                  <c:v>8.4995524105098728</c:v>
                </c:pt>
                <c:pt idx="8">
                  <c:v>8.4473321607557246</c:v>
                </c:pt>
                <c:pt idx="9">
                  <c:v>8.5402867092946835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9.15775402411073</c:v>
                </c:pt>
                <c:pt idx="1">
                  <c:v>9.0965933057901065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8.7755884643840698</c:v>
                </c:pt>
                <c:pt idx="1">
                  <c:v>8.9941011175787349</c:v>
                </c:pt>
                <c:pt idx="2">
                  <c:v>8.3905846710203242</c:v>
                </c:pt>
                <c:pt idx="3">
                  <c:v>8.7321583782592267</c:v>
                </c:pt>
                <c:pt idx="4">
                  <c:v>8.5516036491040754</c:v>
                </c:pt>
                <c:pt idx="5">
                  <c:v>8.7038327074122908</c:v>
                </c:pt>
                <c:pt idx="6">
                  <c:v>8.3838699506054741</c:v>
                </c:pt>
                <c:pt idx="7">
                  <c:v>8.4766425526908318</c:v>
                </c:pt>
                <c:pt idx="8">
                  <c:v>8.1438619131147174</c:v>
                </c:pt>
                <c:pt idx="9">
                  <c:v>8.4806876894953298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8.249268296927502</c:v>
                </c:pt>
                <c:pt idx="1">
                  <c:v>8.3166550586103511</c:v>
                </c:pt>
                <c:pt idx="2">
                  <c:v>8.0150031160811892</c:v>
                </c:pt>
                <c:pt idx="3">
                  <c:v>8.0569310438404749</c:v>
                </c:pt>
                <c:pt idx="4">
                  <c:v>7.8545356567965223</c:v>
                </c:pt>
                <c:pt idx="5">
                  <c:v>7.8146713753829156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7.8365675196087654</c:v>
                </c:pt>
                <c:pt idx="1">
                  <c:v>7.5069537740729686</c:v>
                </c:pt>
                <c:pt idx="2">
                  <c:v>6.7544993189759097</c:v>
                </c:pt>
                <c:pt idx="3">
                  <c:v>7.0586355942169829</c:v>
                </c:pt>
                <c:pt idx="4">
                  <c:v>6.4199230188415841</c:v>
                </c:pt>
                <c:pt idx="5">
                  <c:v>6.8727485721207291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6.2295097546954139</c:v>
                </c:pt>
                <c:pt idx="1">
                  <c:v>6.8049076129633823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7.6888095668282794</c:v>
                </c:pt>
                <c:pt idx="1">
                  <c:v>7.0752758502304616</c:v>
                </c:pt>
                <c:pt idx="2">
                  <c:v>6.250205778715288</c:v>
                </c:pt>
                <c:pt idx="3">
                  <c:v>6.305625924999263</c:v>
                </c:pt>
                <c:pt idx="4">
                  <c:v>6.4691789817473797</c:v>
                </c:pt>
                <c:pt idx="5">
                  <c:v>6.3491311032284932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7.3412410774739492</c:v>
                </c:pt>
                <c:pt idx="1">
                  <c:v>7.5324613460598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6.6439042602738239</c:v>
                </c:pt>
                <c:pt idx="2">
                  <c:v>7.0158856563503864</c:v>
                </c:pt>
                <c:pt idx="3">
                  <c:v>7.1025507523484661</c:v>
                </c:pt>
                <c:pt idx="4">
                  <c:v>6.2871370791436609</c:v>
                </c:pt>
                <c:pt idx="5">
                  <c:v>6.432505120019977</c:v>
                </c:pt>
                <c:pt idx="6">
                  <c:v>6.7302545323450236</c:v>
                </c:pt>
                <c:pt idx="7">
                  <c:v>6.0880163898888107</c:v>
                </c:pt>
                <c:pt idx="8">
                  <c:v>6.6885898080457178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Sheet1!$B$2:$B$6</c:f>
              <c:numCache>
                <c:formatCode>0.0</c:formatCode>
                <c:ptCount val="5"/>
                <c:pt idx="0">
                  <c:v>6.3638308188388661</c:v>
                </c:pt>
                <c:pt idx="1">
                  <c:v>6.5144559259750299</c:v>
                </c:pt>
                <c:pt idx="2">
                  <c:v>6.5957365078333936</c:v>
                </c:pt>
                <c:pt idx="3">
                  <c:v>6.9659182531282484</c:v>
                </c:pt>
                <c:pt idx="4">
                  <c:v>7.0237453414124911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Harrogate and District NHS Foundation Trust</c:v>
                </c:pt>
                <c:pt idx="2">
                  <c:v>Barnsley Hospital NHS Foundation Trust</c:v>
                </c:pt>
                <c:pt idx="3">
                  <c:v>North Cumbria Integrated Care NHS Foundation Trust</c:v>
                </c:pt>
                <c:pt idx="4">
                  <c:v>County Durham and Darlington NHS Foundation Trust</c:v>
                </c:pt>
              </c:strCache>
            </c:strRef>
          </c:cat>
          <c:val>
            <c:numRef>
              <c:f>Sheet1!$C$2:$C$6</c:f>
              <c:numCache>
                <c:formatCode>0.0</c:formatCode>
                <c:ptCount val="5"/>
                <c:pt idx="0">
                  <c:v>3.6361691811611339</c:v>
                </c:pt>
                <c:pt idx="1">
                  <c:v>3.4855440740249701</c:v>
                </c:pt>
                <c:pt idx="2">
                  <c:v>3.4042634921666064</c:v>
                </c:pt>
                <c:pt idx="3">
                  <c:v>3.0340817468717516</c:v>
                </c:pt>
                <c:pt idx="4">
                  <c:v>2.9762546585875089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6.7785074887862562</c:v>
                </c:pt>
                <c:pt idx="1">
                  <c:v>5.9641233237373541</c:v>
                </c:pt>
                <c:pt idx="2">
                  <c:v>6.1257002894567814</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0.54629361923526876</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0.18360178197075072</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1.916776454438291</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0.18360178197075072</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0.47348565428413636</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5.941362590068854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0.94117647058823517</c:v>
                </c:pt>
                <c:pt idx="1">
                  <c:v>1.680672268907563E-2</c:v>
                </c:pt>
                <c:pt idx="2">
                  <c:v>3.3613445378151259E-2</c:v>
                </c:pt>
                <c:pt idx="3">
                  <c:v>0</c:v>
                </c:pt>
                <c:pt idx="4">
                  <c:v>8.4033613445378148E-3</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1.1150855075386268E-2</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0.9821749810524576</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0.27382304146068481</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2.8000916581441384</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6.7862990476088783</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8.0438528866919654</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Sheet1!$B$2:$B$6</c:f>
              <c:numCache>
                <c:formatCode>0.0</c:formatCode>
                <c:ptCount val="5"/>
                <c:pt idx="0">
                  <c:v>9.0164860620917882</c:v>
                </c:pt>
                <c:pt idx="1">
                  <c:v>8.8500921854138177</c:v>
                </c:pt>
                <c:pt idx="2">
                  <c:v>8.7912232644261756</c:v>
                </c:pt>
                <c:pt idx="3">
                  <c:v>8.7830835394085351</c:v>
                </c:pt>
                <c:pt idx="4">
                  <c:v>8.7479960611100473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Gateshead Health NHS Foundation Trust</c:v>
                </c:pt>
                <c:pt idx="4">
                  <c:v>The Newcastle upon Tyne Hospitals NHS Foundation Trust</c:v>
                </c:pt>
              </c:strCache>
            </c:strRef>
          </c:cat>
          <c:val>
            <c:numRef>
              <c:f>Sheet1!$C$2:$C$6</c:f>
              <c:numCache>
                <c:formatCode>0.0</c:formatCode>
                <c:ptCount val="5"/>
                <c:pt idx="0">
                  <c:v>0.98351393790821184</c:v>
                </c:pt>
                <c:pt idx="1">
                  <c:v>1.1499078145861823</c:v>
                </c:pt>
                <c:pt idx="2">
                  <c:v>1.2087767355738244</c:v>
                </c:pt>
                <c:pt idx="3">
                  <c:v>1.2169164605914649</c:v>
                </c:pt>
                <c:pt idx="4">
                  <c:v>1.2520039388899527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Sheet1!$B$2:$B$6</c:f>
              <c:numCache>
                <c:formatCode>0.0</c:formatCode>
                <c:ptCount val="5"/>
                <c:pt idx="0">
                  <c:v>8.0438528866919654</c:v>
                </c:pt>
                <c:pt idx="1">
                  <c:v>8.2578849266597771</c:v>
                </c:pt>
                <c:pt idx="2">
                  <c:v>8.280378761920419</c:v>
                </c:pt>
                <c:pt idx="3">
                  <c:v>8.3316898573842693</c:v>
                </c:pt>
                <c:pt idx="4">
                  <c:v>8.3572055472327715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Hull University Teaching Hospitals NHS Trust</c:v>
                </c:pt>
                <c:pt idx="1">
                  <c:v>Barnsley Hospital NHS Foundation Trust</c:v>
                </c:pt>
                <c:pt idx="2">
                  <c:v>Mid Yorkshire Teaching NHS Trust</c:v>
                </c:pt>
                <c:pt idx="3">
                  <c:v>Northern Lincolnshire and Goole NHS Foundation Trust</c:v>
                </c:pt>
                <c:pt idx="4">
                  <c:v>Leeds Teaching Hospitals NHS Trust</c:v>
                </c:pt>
              </c:strCache>
            </c:strRef>
          </c:cat>
          <c:val>
            <c:numRef>
              <c:f>Sheet1!$C$2:$C$6</c:f>
              <c:numCache>
                <c:formatCode>0.0</c:formatCode>
                <c:ptCount val="5"/>
                <c:pt idx="0">
                  <c:v>1.9561471133080346</c:v>
                </c:pt>
                <c:pt idx="1">
                  <c:v>1.7421150733402229</c:v>
                </c:pt>
                <c:pt idx="2">
                  <c:v>1.719621238079581</c:v>
                </c:pt>
                <c:pt idx="3">
                  <c:v>1.6683101426157307</c:v>
                </c:pt>
                <c:pt idx="4">
                  <c:v>1.6427944527672285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0.26403561614151805</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0.52092456185895664</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0.14522987314026992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1.51617919133637</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0.14522987314026992</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9.0939253360410532E-2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8.45152284502349</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0.2019754460928862</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0.33463598324495791</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9.3294010214080458E-2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0.97397617931051528</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5.7479938908940653E-2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8.8778411837134552</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0.34517888953404707</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9.8398247635058667E-2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1.0272636910186179</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9.8398247635058667E-2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0.11228429700154763</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8.6821011074276502</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1.048908750926179</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0.54235956227384552</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0.15120579099660247</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1.5785669226411931</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0.15120579099660247</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0.37758321559793018</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6.1639464106032689</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8.5461277962911524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Sheet1!$B$2:$B$6</c:f>
              <c:numCache>
                <c:formatCode>0.0</c:formatCode>
                <c:ptCount val="5"/>
                <c:pt idx="0">
                  <c:v>9.1384258303729187</c:v>
                </c:pt>
                <c:pt idx="1">
                  <c:v>9.1313095504762529</c:v>
                </c:pt>
                <c:pt idx="2">
                  <c:v>9.0972998174893949</c:v>
                </c:pt>
                <c:pt idx="3">
                  <c:v>9.0673073637399355</c:v>
                </c:pt>
                <c:pt idx="4">
                  <c:v>9.063880562165501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Gateshead Health NHS Foundation Trust</c:v>
                </c:pt>
                <c:pt idx="2">
                  <c:v>Airedale NHS Foundation Trust</c:v>
                </c:pt>
                <c:pt idx="3">
                  <c:v>South Tees Hospitals NHS Foundation Trust</c:v>
                </c:pt>
                <c:pt idx="4">
                  <c:v>North Cumbria Integrated Care NHS Foundation Trust</c:v>
                </c:pt>
              </c:strCache>
            </c:strRef>
          </c:cat>
          <c:val>
            <c:numRef>
              <c:f>Sheet1!$C$2:$C$6</c:f>
              <c:numCache>
                <c:formatCode>0.0</c:formatCode>
                <c:ptCount val="5"/>
                <c:pt idx="0">
                  <c:v>0.86157416962708133</c:v>
                </c:pt>
                <c:pt idx="1">
                  <c:v>0.86869044952374708</c:v>
                </c:pt>
                <c:pt idx="2">
                  <c:v>0.90270018251060513</c:v>
                </c:pt>
                <c:pt idx="3">
                  <c:v>0.93269263626006449</c:v>
                </c:pt>
                <c:pt idx="4">
                  <c:v>0.93611943783449902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0.79166666666666652</c:v>
                </c:pt>
                <c:pt idx="1">
                  <c:v>0</c:v>
                </c:pt>
                <c:pt idx="2">
                  <c:v>2.5000000000000001E-2</c:v>
                </c:pt>
                <c:pt idx="3">
                  <c:v>9.166666666666666E-2</c:v>
                </c:pt>
                <c:pt idx="4">
                  <c:v>8.3333333333333332E-3</c:v>
                </c:pt>
                <c:pt idx="5">
                  <c:v>8.3333333333333315E-2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Sheet1!$B$2:$B$6</c:f>
              <c:numCache>
                <c:formatCode>0.0</c:formatCode>
                <c:ptCount val="5"/>
                <c:pt idx="0">
                  <c:v>8.2856738168055664</c:v>
                </c:pt>
                <c:pt idx="1">
                  <c:v>8.4068041925754162</c:v>
                </c:pt>
                <c:pt idx="2">
                  <c:v>8.5461277962911524</c:v>
                </c:pt>
                <c:pt idx="3">
                  <c:v>8.6288127409961515</c:v>
                </c:pt>
                <c:pt idx="4">
                  <c:v>8.6622991110654777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North Tees and Hartlepool NHS Foundation Trust</c:v>
                </c:pt>
                <c:pt idx="2">
                  <c:v>Hull University Teaching Hospitals NHS Trust</c:v>
                </c:pt>
                <c:pt idx="3">
                  <c:v>York and Scarborough Teaching Hospitals NHS Foundation Trust</c:v>
                </c:pt>
                <c:pt idx="4">
                  <c:v>Leeds Teaching Hospitals NHS Trust</c:v>
                </c:pt>
              </c:strCache>
            </c:strRef>
          </c:cat>
          <c:val>
            <c:numRef>
              <c:f>Sheet1!$C$2:$C$6</c:f>
              <c:numCache>
                <c:formatCode>0.0</c:formatCode>
                <c:ptCount val="5"/>
                <c:pt idx="0">
                  <c:v>1.7143261831944336</c:v>
                </c:pt>
                <c:pt idx="1">
                  <c:v>1.5931958074245838</c:v>
                </c:pt>
                <c:pt idx="2">
                  <c:v>1.4538722037088476</c:v>
                </c:pt>
                <c:pt idx="3">
                  <c:v>1.3711872590038485</c:v>
                </c:pt>
                <c:pt idx="4">
                  <c:v>1.3377008889345223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0.69222574308689655</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0.50350351591201026</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0.14037301577916317</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1.4654742922204269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0.14037301577916317</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0.19447058089755132</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8.7226665519296542</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0.19697255469802588</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0.5520785402171855</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0.15391536938301442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1.6068545350858159</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7.1521090514384156E-2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8.630693783608594</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0.44197796457672034</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0.21459244917294917</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5.9826770423400788E-2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0.62458296244058431</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5.9826770423400788E-2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7.3218728071942962E-2</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9.2888749649374098</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0.31199930671117038</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0.6361680707012356</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0.17735890178441238</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1.8516016744301158</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0.17735890178441238</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0.63616807070123649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5.077425244287781E-2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7.2280142892019246</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0.36471211068233256</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0.10348353423784218</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1.0803533588838086</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8.1893645730874098E-2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8.3595907668307223</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0.30600889789684338</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0.10710433576552791</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1.1181540111431145</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0.10710433576552703</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0.19514344844523457</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8.3285374104864349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0.32973647455421773</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0.10995123469236123</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1.1478752304719571</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0.10995123469236034</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1.6242399911739369E-2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8.374061934120844</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0.59069711820024384</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0.48015877210730995</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0.13386467574399319</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1.3975281491983793</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0.13386467574399319</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9.9886585672445349E-2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8.9696423759967168</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0.53912852803415845</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0.27449017297003842</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7.652580799114439E-2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0.79891853630080334</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7.652580799114439E-2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4.0423719305930916E-3</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9.0130680895080815</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0.55462184873949583</c:v>
                </c:pt>
                <c:pt idx="1">
                  <c:v>0</c:v>
                </c:pt>
                <c:pt idx="2">
                  <c:v>0.34453781512605042</c:v>
                </c:pt>
                <c:pt idx="3">
                  <c:v>0</c:v>
                </c:pt>
                <c:pt idx="4">
                  <c:v>0</c:v>
                </c:pt>
                <c:pt idx="5">
                  <c:v>6.7226890756302518E-2</c:v>
                </c:pt>
                <c:pt idx="6">
                  <c:v>0</c:v>
                </c:pt>
                <c:pt idx="7">
                  <c:v>1.680672268907563E-2</c:v>
                </c:pt>
                <c:pt idx="8">
                  <c:v>1.680672268907563E-2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Sheet1!$B$2:$B$6</c:f>
              <c:numCache>
                <c:formatCode>0.0</c:formatCode>
                <c:ptCount val="5"/>
                <c:pt idx="0">
                  <c:v>9.1152503526588582</c:v>
                </c:pt>
                <c:pt idx="1">
                  <c:v>8.991005397868097</c:v>
                </c:pt>
                <c:pt idx="2">
                  <c:v>8.8856669716653442</c:v>
                </c:pt>
                <c:pt idx="3">
                  <c:v>8.8684791102065628</c:v>
                </c:pt>
                <c:pt idx="4">
                  <c:v>8.7858274974699508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Barnsley Hospital NHS Foundation Trust</c:v>
                </c:pt>
                <c:pt idx="2">
                  <c:v>Leeds Teaching Hospitals NHS Trust</c:v>
                </c:pt>
                <c:pt idx="3">
                  <c:v>The Newcastle upon Tyne Hospitals NHS Foundation Trust</c:v>
                </c:pt>
                <c:pt idx="4">
                  <c:v>Sheffield Teaching Hospitals NHS Foundation Trust</c:v>
                </c:pt>
              </c:strCache>
            </c:strRef>
          </c:cat>
          <c:val>
            <c:numRef>
              <c:f>Sheet1!$C$2:$C$6</c:f>
              <c:numCache>
                <c:formatCode>0.0</c:formatCode>
                <c:ptCount val="5"/>
                <c:pt idx="0">
                  <c:v>0.88474964734114181</c:v>
                </c:pt>
                <c:pt idx="1">
                  <c:v>1.008994602131903</c:v>
                </c:pt>
                <c:pt idx="2">
                  <c:v>1.1143330283346558</c:v>
                </c:pt>
                <c:pt idx="3">
                  <c:v>1.1315208897934372</c:v>
                </c:pt>
                <c:pt idx="4">
                  <c:v>1.2141725025300492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Sheet1!$B$2:$B$6</c:f>
              <c:numCache>
                <c:formatCode>0.0</c:formatCode>
                <c:ptCount val="5"/>
                <c:pt idx="0">
                  <c:v>8.0970813494483185</c:v>
                </c:pt>
                <c:pt idx="1">
                  <c:v>8.1839399814001421</c:v>
                </c:pt>
                <c:pt idx="2">
                  <c:v>8.2410632500314236</c:v>
                </c:pt>
                <c:pt idx="3">
                  <c:v>8.283471024382429</c:v>
                </c:pt>
                <c:pt idx="4">
                  <c:v>8.4113799351677443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York and Scarborough Teaching Hospitals NHS Foundation Trust</c:v>
                </c:pt>
                <c:pt idx="2">
                  <c:v>Calderdale and Huddersfield NHS Foundation Trust</c:v>
                </c:pt>
                <c:pt idx="3">
                  <c:v>North Tees and Hartlepool NHS Foundation Trust</c:v>
                </c:pt>
                <c:pt idx="4">
                  <c:v>Bradford Teaching Hospitals NHS Foundation Trust</c:v>
                </c:pt>
              </c:strCache>
            </c:strRef>
          </c:cat>
          <c:val>
            <c:numRef>
              <c:f>Sheet1!$C$2:$C$6</c:f>
              <c:numCache>
                <c:formatCode>0.0</c:formatCode>
                <c:ptCount val="5"/>
                <c:pt idx="0">
                  <c:v>1.9029186505516815</c:v>
                </c:pt>
                <c:pt idx="1">
                  <c:v>1.8160600185998579</c:v>
                </c:pt>
                <c:pt idx="2">
                  <c:v>1.7589367499685764</c:v>
                </c:pt>
                <c:pt idx="3">
                  <c:v>1.716528975617571</c:v>
                </c:pt>
                <c:pt idx="4">
                  <c:v>1.5886200648322557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0.31086276407115854</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0.13161126171467608</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1.374002827672971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0.13161126171467608</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5.5533332496484178E-2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8.613934338888928</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0.25717181668144562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0.1626707730749466</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1.698259702648226</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0.1626707730749466</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0.10813443151059765</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7.7238450568326122</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0.78467263043292501</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0.26899094752626951</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7.4992665052521446E-2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0.78291274237824737</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7.4992665052521446E-2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3.4312564365544418E-2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9.413281656958091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0.38430553274658674</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0.51023408017336713</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0.14224944677398987</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1.4850639645572539</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0.14224944677398987</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0.22487546454237517</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7.5405274971065577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8.5329769367419797</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Sheet1!$B$2:$B$6</c:f>
              <c:numCache>
                <c:formatCode>0.0</c:formatCode>
                <c:ptCount val="5"/>
                <c:pt idx="0">
                  <c:v>9.1962146276023713</c:v>
                </c:pt>
                <c:pt idx="1">
                  <c:v>9.0134470920184171</c:v>
                </c:pt>
                <c:pt idx="2">
                  <c:v>8.9394342212022426</c:v>
                </c:pt>
                <c:pt idx="3">
                  <c:v>8.9263640723214763</c:v>
                </c:pt>
                <c:pt idx="4">
                  <c:v>8.7640074210178938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North Cumbria Integrated Care NHS Foundation Trust</c:v>
                </c:pt>
                <c:pt idx="2">
                  <c:v>The Newcastle upon Tyne Hospitals NHS Foundation Trust</c:v>
                </c:pt>
                <c:pt idx="3">
                  <c:v>The Rotherham NHS Foundation Trust</c:v>
                </c:pt>
                <c:pt idx="4">
                  <c:v>South Tees Hospitals NHS Foundation Trust</c:v>
                </c:pt>
              </c:strCache>
            </c:strRef>
          </c:cat>
          <c:val>
            <c:numRef>
              <c:f>Sheet1!$C$2:$C$6</c:f>
              <c:numCache>
                <c:formatCode>0.0</c:formatCode>
                <c:ptCount val="5"/>
                <c:pt idx="0">
                  <c:v>0.80378537239762871</c:v>
                </c:pt>
                <c:pt idx="1">
                  <c:v>0.9865529079815829</c:v>
                </c:pt>
                <c:pt idx="2">
                  <c:v>1.0605657787977574</c:v>
                </c:pt>
                <c:pt idx="3">
                  <c:v>1.0736359276785237</c:v>
                </c:pt>
                <c:pt idx="4">
                  <c:v>1.2359925789821062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0.1</c:v>
                </c:pt>
                <c:pt idx="2">
                  <c:v>0.25</c:v>
                </c:pt>
                <c:pt idx="3">
                  <c:v>0.35</c:v>
                </c:pt>
                <c:pt idx="4">
                  <c:v>0.3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Sheet1!$B$2:$B$6</c:f>
              <c:numCache>
                <c:formatCode>0.0</c:formatCode>
                <c:ptCount val="5"/>
                <c:pt idx="0">
                  <c:v>7.961798624278436</c:v>
                </c:pt>
                <c:pt idx="1">
                  <c:v>8.009617597987015</c:v>
                </c:pt>
                <c:pt idx="2">
                  <c:v>8.0549825929410943</c:v>
                </c:pt>
                <c:pt idx="3">
                  <c:v>8.1012759437185107</c:v>
                </c:pt>
                <c:pt idx="4">
                  <c:v>8.1322033065093802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Northern Lincolnshire and Goole NHS Foundation Trust</c:v>
                </c:pt>
                <c:pt idx="2">
                  <c:v>Northumbria Healthcare NHS Foundation Trust</c:v>
                </c:pt>
                <c:pt idx="3">
                  <c:v>County Durham and Darlington NHS Foundation Trust</c:v>
                </c:pt>
                <c:pt idx="4">
                  <c:v>Mid Yorkshire Teaching NHS Trust</c:v>
                </c:pt>
              </c:strCache>
            </c:strRef>
          </c:cat>
          <c:val>
            <c:numRef>
              <c:f>Sheet1!$C$2:$C$6</c:f>
              <c:numCache>
                <c:formatCode>0.0</c:formatCode>
                <c:ptCount val="5"/>
                <c:pt idx="0">
                  <c:v>2.038201375721564</c:v>
                </c:pt>
                <c:pt idx="1">
                  <c:v>1.990382402012985</c:v>
                </c:pt>
                <c:pt idx="2">
                  <c:v>1.9450174070589057</c:v>
                </c:pt>
                <c:pt idx="3">
                  <c:v>1.8987240562814893</c:v>
                </c:pt>
                <c:pt idx="4">
                  <c:v>1.8677966934906198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0.29735444796811006</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0.28729319811256371</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8.0095195678730136E-2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0.83618243539202908</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8.0095195678730136E-2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0.2872931981125646</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1.8217668268990295E-2</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9.1133518521363079</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0.36565987180495618</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0.4967914605598418</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0.13850174492983403</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1.445938491067686</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0.13850174492983491</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0.32018912467987448</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8.7317234025241959</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0.52177356872901282</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0.16083275720377355</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1.6790710787311198</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0.16083275720377443</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0.44739484939747598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7.7489383547926467</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0.27942982560752405</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0.24430713079411603</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6.8111001496795609E-2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0.71106915497185597</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6.8111001496795609E-2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0.14567847169632486</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9.2892425678476798</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0.47252262809560452</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0.27143237559279321</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7.5673316944069313E-2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0.79001865118469894</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7.5673316944069313E-2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0.11994126511466874</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9.2696791738157458</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0.433935928984857</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0.33424277656193624</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9.318438713067323E-2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0.97283172993273226</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9.318438713067323E-2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0.22370122499038914</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8.5301319772203232</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0.10801701143727627</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0.26160716650740845</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7.2934122109494126E-2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0.76142184723936168</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7.2934122109494126E-2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8.7251264799867556E-2</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9.1564697794363514</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8.3837189496325237E-2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0.37803186994040416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0.10539245897429694</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1.1002822612553373</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0.10539245897429694</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0.14184238920409342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8.6073088088328653</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0.70444212321300004</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0.26513835917311113</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7.3918592223638058E-2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0.77169957501866193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7.3918592223638058E-2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0.10475851860763541</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9.289963462589899</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0.22679424319172359</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0.40911351348950298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0.11405778881306894</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1.1907470706194907</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0.11405778881307072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0.25081416393160794</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7.7936119987920502</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0.54227843569417722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0.15476433238440102</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1.6157175879074046</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0.15476433238440102</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0.4236378468863764</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5.9442373888441207</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0.66448886637273041</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0.32101833978413019</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8.9497513029865416E-2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0.93434128942038086</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8.9497513029865416E-2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0.14252890410586261</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8.9210644740715814</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7.1715298022550682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Sheet1!$B$2:$B$6</c:f>
              <c:numCache>
                <c:formatCode>0.0</c:formatCode>
                <c:ptCount val="5"/>
                <c:pt idx="0">
                  <c:v>8.4305933943544691</c:v>
                </c:pt>
                <c:pt idx="1">
                  <c:v>8.1739003213462063</c:v>
                </c:pt>
                <c:pt idx="2">
                  <c:v>8.1046884385609648</c:v>
                </c:pt>
                <c:pt idx="3">
                  <c:v>8.0011467351524104</c:v>
                </c:pt>
                <c:pt idx="4">
                  <c:v>7.9447937192049141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The Rotherham NHS Foundation Trust</c:v>
                </c:pt>
                <c:pt idx="3">
                  <c:v>North Cumbria Integrated Care NHS Foundation Trust</c:v>
                </c:pt>
                <c:pt idx="4">
                  <c:v>Bradford Teaching Hospitals NHS Foundation Trust</c:v>
                </c:pt>
              </c:strCache>
            </c:strRef>
          </c:cat>
          <c:val>
            <c:numRef>
              <c:f>Sheet1!$C$2:$C$6</c:f>
              <c:numCache>
                <c:formatCode>0.0</c:formatCode>
                <c:ptCount val="5"/>
                <c:pt idx="0">
                  <c:v>1.5694066056455309</c:v>
                </c:pt>
                <c:pt idx="1">
                  <c:v>1.8260996786537937</c:v>
                </c:pt>
                <c:pt idx="2">
                  <c:v>1.8953115614390352</c:v>
                </c:pt>
                <c:pt idx="3">
                  <c:v>1.9988532648475896</c:v>
                </c:pt>
                <c:pt idx="4">
                  <c:v>2.0552062807950859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Sheet1!$B$2:$B$6</c:f>
              <c:numCache>
                <c:formatCode>0.0</c:formatCode>
                <c:ptCount val="5"/>
                <c:pt idx="0">
                  <c:v>6.5639058317985892</c:v>
                </c:pt>
                <c:pt idx="1">
                  <c:v>6.7721088865818784</c:v>
                </c:pt>
                <c:pt idx="2">
                  <c:v>6.999985590065303</c:v>
                </c:pt>
                <c:pt idx="3">
                  <c:v>7.0107771403168888</c:v>
                </c:pt>
                <c:pt idx="4">
                  <c:v>7.1412512253631268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Mid Yorkshire Teaching NHS Trust</c:v>
                </c:pt>
                <c:pt idx="3">
                  <c:v>York and Scarborough Teaching Hospitals NHS Foundation Trust</c:v>
                </c:pt>
                <c:pt idx="4">
                  <c:v>Airedale NHS Foundation Trust</c:v>
                </c:pt>
              </c:strCache>
            </c:strRef>
          </c:cat>
          <c:val>
            <c:numRef>
              <c:f>Sheet1!$C$2:$C$6</c:f>
              <c:numCache>
                <c:formatCode>0.0</c:formatCode>
                <c:ptCount val="5"/>
                <c:pt idx="0">
                  <c:v>3.4360941682014108</c:v>
                </c:pt>
                <c:pt idx="1">
                  <c:v>3.2278911134181216</c:v>
                </c:pt>
                <c:pt idx="2">
                  <c:v>3.000014409934697</c:v>
                </c:pt>
                <c:pt idx="3">
                  <c:v>2.9892228596831112</c:v>
                </c:pt>
                <c:pt idx="4">
                  <c:v>2.8587487746368732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0.14169681348242236</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0.4512377680917794</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0.12580171605310309</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1.3133519983860209</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0.1258017160531022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0.21720795514876734</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7.3429771818303804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0.38957900957855074</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0.56199336740520067</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0.15667954907457027</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1.6357121773795873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0.15667954907457116</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0.43896468874245009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7.9133451773925261</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0.34891504752003932</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0.64785744042142035</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0.18061781066652394</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1.8856242190118788</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0.18061781066652394</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0.53006780213850657</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6.6245248809874289</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0.70056819718127628</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0.46122430556866334</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0.12858588803705029</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1.3424183573649842</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0.12858588803705118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0.46122430556866334</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1.8228618438410393E-2</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8.4805181357046671</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0.25</c:v>
                </c:pt>
                <c:pt idx="1">
                  <c:v>0.23333333333333331</c:v>
                </c:pt>
                <c:pt idx="2">
                  <c:v>0.59166666666666656</c:v>
                </c:pt>
                <c:pt idx="3">
                  <c:v>0</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0.68236877435007504</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1.5660463336560038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0.43660200923723202</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4.5580627937461937</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0.33269397929348443</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4.1609473705762889</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0.46957295276907463</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0.35316993394969209</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9.8461137100997576E-2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1.0279202480860254</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9.8461137100995799E-2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0.24534959708800308</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8.5068660670391214</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8.2696497624194549</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Sheet1!$B$2:$B$6</c:f>
              <c:numCache>
                <c:formatCode>0.0</c:formatCode>
                <c:ptCount val="5"/>
                <c:pt idx="0">
                  <c:v>9.0277879018559304</c:v>
                </c:pt>
                <c:pt idx="1">
                  <c:v>8.9993429830410552</c:v>
                </c:pt>
                <c:pt idx="2">
                  <c:v>8.7637887561109924</c:v>
                </c:pt>
                <c:pt idx="3">
                  <c:v>8.7466527722672733</c:v>
                </c:pt>
                <c:pt idx="4">
                  <c:v>8.7317369583310658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South Tyneside and Sunderland NHS Foundation Trust</c:v>
                </c:pt>
                <c:pt idx="2">
                  <c:v>North Cumbria Integrated Care NHS Foundation Trust</c:v>
                </c:pt>
                <c:pt idx="3">
                  <c:v>Bradford Teaching Hospitals NHS Foundation Trust</c:v>
                </c:pt>
                <c:pt idx="4">
                  <c:v>Sheffield Teaching Hospitals NHS Foundation Trust</c:v>
                </c:pt>
              </c:strCache>
            </c:strRef>
          </c:cat>
          <c:val>
            <c:numRef>
              <c:f>Sheet1!$C$2:$C$6</c:f>
              <c:numCache>
                <c:formatCode>0.0</c:formatCode>
                <c:ptCount val="5"/>
                <c:pt idx="0">
                  <c:v>0.97221209814406961</c:v>
                </c:pt>
                <c:pt idx="1">
                  <c:v>1.0006570169589448</c:v>
                </c:pt>
                <c:pt idx="2">
                  <c:v>1.2362112438890076</c:v>
                </c:pt>
                <c:pt idx="3">
                  <c:v>1.2533472277327267</c:v>
                </c:pt>
                <c:pt idx="4">
                  <c:v>1.2682630416689342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Sheet1!$B$2:$B$6</c:f>
              <c:numCache>
                <c:formatCode>0.0</c:formatCode>
                <c:ptCount val="5"/>
                <c:pt idx="0">
                  <c:v>7.8006776068358006</c:v>
                </c:pt>
                <c:pt idx="1">
                  <c:v>7.9047679702050786</c:v>
                </c:pt>
                <c:pt idx="2">
                  <c:v>8.0521243285688051</c:v>
                </c:pt>
                <c:pt idx="3">
                  <c:v>8.0742026908187672</c:v>
                </c:pt>
                <c:pt idx="4">
                  <c:v>8.2110290023300578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Airedale NHS Foundation Trust</c:v>
                </c:pt>
                <c:pt idx="2">
                  <c:v>Calderdale and Huddersfield NHS Foundation Trust</c:v>
                </c:pt>
                <c:pt idx="3">
                  <c:v>Leeds Teaching Hospitals NHS Trust</c:v>
                </c:pt>
                <c:pt idx="4">
                  <c:v>Harrogate and District NHS Foundation Trust</c:v>
                </c:pt>
              </c:strCache>
            </c:strRef>
          </c:cat>
          <c:val>
            <c:numRef>
              <c:f>Sheet1!$C$2:$C$6</c:f>
              <c:numCache>
                <c:formatCode>0.0</c:formatCode>
                <c:ptCount val="5"/>
                <c:pt idx="0">
                  <c:v>2.1993223931641994</c:v>
                </c:pt>
                <c:pt idx="1">
                  <c:v>2.0952320297949214</c:v>
                </c:pt>
                <c:pt idx="2">
                  <c:v>1.9478756714311949</c:v>
                </c:pt>
                <c:pt idx="3">
                  <c:v>1.9257973091812328</c:v>
                </c:pt>
                <c:pt idx="4">
                  <c:v>1.7889709976699422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0.24641699756974766</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0.39567878389054822</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0.11031228664598824</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1.1516445614452753</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0.11031228664598558</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0.26875186752780245</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7.7608963989735473</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6.0358810355012338E-2</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0.27676450037587763</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7.7159873467824269E-2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0.80553808957107265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7.7159873467824269E-2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0.27676450037587763</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5.8704782322120508E-2</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8.7784031258653616</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7.6924415383337532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Sheet1!$B$2:$B$6</c:f>
              <c:numCache>
                <c:formatCode>0.0</c:formatCode>
                <c:ptCount val="5"/>
                <c:pt idx="0">
                  <c:v>8.436499219444384</c:v>
                </c:pt>
                <c:pt idx="1">
                  <c:v>8.2192395537582712</c:v>
                </c:pt>
                <c:pt idx="2">
                  <c:v>8.1866343104152772</c:v>
                </c:pt>
                <c:pt idx="3">
                  <c:v>8.1717453105633684</c:v>
                </c:pt>
                <c:pt idx="4">
                  <c:v>8.1495990532324765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Airedale NHS Foundation Trust</c:v>
                </c:pt>
                <c:pt idx="2">
                  <c:v>North Cumbria Integrated Care NHS Foundation Trust</c:v>
                </c:pt>
                <c:pt idx="3">
                  <c:v>Northern Lincolnshire and Goole NHS Foundation Trust</c:v>
                </c:pt>
                <c:pt idx="4">
                  <c:v>Sheffield Teaching Hospitals NHS Foundation Trust</c:v>
                </c:pt>
              </c:strCache>
            </c:strRef>
          </c:cat>
          <c:val>
            <c:numRef>
              <c:f>Sheet1!$C$2:$C$6</c:f>
              <c:numCache>
                <c:formatCode>0.0</c:formatCode>
                <c:ptCount val="5"/>
                <c:pt idx="0">
                  <c:v>1.563500780555616</c:v>
                </c:pt>
                <c:pt idx="1">
                  <c:v>1.7807604462417288</c:v>
                </c:pt>
                <c:pt idx="2">
                  <c:v>1.8133656895847228</c:v>
                </c:pt>
                <c:pt idx="3">
                  <c:v>1.8282546894366316</c:v>
                </c:pt>
                <c:pt idx="4">
                  <c:v>1.8504009467675235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Sheet1!$B$2:$B$6</c:f>
              <c:numCache>
                <c:formatCode>0.0</c:formatCode>
                <c:ptCount val="5"/>
                <c:pt idx="0">
                  <c:v>7.3125940769622888</c:v>
                </c:pt>
                <c:pt idx="1">
                  <c:v>7.3139410721148197</c:v>
                </c:pt>
                <c:pt idx="2">
                  <c:v>7.4371973724051079</c:v>
                </c:pt>
                <c:pt idx="3">
                  <c:v>7.4997662166934589</c:v>
                </c:pt>
                <c:pt idx="4">
                  <c:v>7.6924415383337532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Leeds Teaching Hospitals NHS Trust</c:v>
                </c:pt>
                <c:pt idx="1">
                  <c:v>Mid Yorkshire Teaching NHS Trust</c:v>
                </c:pt>
                <c:pt idx="2">
                  <c:v>North Tees and Hartlepool NHS Foundation Trust</c:v>
                </c:pt>
                <c:pt idx="3">
                  <c:v>Northumbria Healthcare NHS Foundation Trust</c:v>
                </c:pt>
                <c:pt idx="4">
                  <c:v>Hull University Teaching Hospitals NHS Trust</c:v>
                </c:pt>
              </c:strCache>
            </c:strRef>
          </c:cat>
          <c:val>
            <c:numRef>
              <c:f>Sheet1!$C$2:$C$6</c:f>
              <c:numCache>
                <c:formatCode>0.0</c:formatCode>
                <c:ptCount val="5"/>
                <c:pt idx="0">
                  <c:v>2.6874059230377112</c:v>
                </c:pt>
                <c:pt idx="1">
                  <c:v>2.6860589278851803</c:v>
                </c:pt>
                <c:pt idx="2">
                  <c:v>2.5628026275948921</c:v>
                </c:pt>
                <c:pt idx="3">
                  <c:v>2.5002337833065411</c:v>
                </c:pt>
                <c:pt idx="4">
                  <c:v>2.3075584616662468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0.27192982456140352</c:v>
                </c:pt>
                <c:pt idx="1">
                  <c:v>0.72807017543859653</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0.66710492007884792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0.6813273335075678</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0.18994896662041683</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1.9830401581881354</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0.18994896662041683</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0.33517339956903669</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7.8570120807820354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0.30516419006609308</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0.92269336437882377</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0.2572400114479283</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2.6855490823143402</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0.2572400114479283</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0.28190104783141834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6.438910583335665</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0.29361390948102262</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0.35962928425437379</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0.10026195567244134</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1.0467205374917761</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0.10026195567244045</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0.25400245537591282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8.5591342701151749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0.60702243241976461</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0.3810300019683881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0.106228315768087</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1.1090084871362693</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0.106228315768087</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0.38103000196838899</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1.4386376002928358E-2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8.2946890475825992</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0.31873746642668266</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0.3502899887832438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9.7658229920575934E-2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1.019538011475845</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1.4281800740032935E-2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9.0965933057901065</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2.6018446986884491E-2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0.40568238188471284</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0.11310121497460024</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1.1807605759851185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0.11310121497460024</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0.25824136707584344</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8.4806876894953298</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0.25138831451717625</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0.11981672629546569</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1.2508695577236546</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0.11981672629546658</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0.13328742732388399</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8.3643580324759306</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0.30374084590023198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9.0403784020010036E-2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0.94380262948257965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9.0403784020010036E-2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0.22723636121442858</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8.5402867092946835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0.47140616462896379</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0.15109807400869801</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1.5774423726289726</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0.15109807400869801</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0.52917559786035717</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6.8049076129633823</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0.12833500427406541</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0.54661049649206017</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0.15239091967442242</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1.5909394972466178</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0.15239091967442331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0.20483305166209131</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6.3491311032284932</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0.90833333333333333</c:v>
                </c:pt>
                <c:pt idx="1">
                  <c:v>9.166666666666666E-2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0.63949240479733849</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0.50901428243417612</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0.14190937628415323</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1.4815136770776194</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0.14190937628415412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0.10008805283733224</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7.8146713753829156</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0.31740943136706612</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0.48441873203592145</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0.13505232072239171</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1.4099269936234542</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0.13505232072239082</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0.35000449109987741</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6.8727485721207291</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0.56371958758718588</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0.40602793496634515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0.11319755259022202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1.1817663269714096</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0.11319755259022202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0.40602793496634604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2.0971282732409335E-2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7.5324613460598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0.50518096990164896</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0.20846574881081903</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2.1763527270180925</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0.20846574881081814</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0.74774511960765189</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0.19238348016813944</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6.6885898080457178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7.4028619893756966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Sheet1!$B$2:$B$6</c:f>
              <c:numCache>
                <c:formatCode>0.0</c:formatCode>
                <c:ptCount val="5"/>
                <c:pt idx="0">
                  <c:v>8.3811214116627468</c:v>
                </c:pt>
                <c:pt idx="1">
                  <c:v>8.3705255737799735</c:v>
                </c:pt>
                <c:pt idx="2">
                  <c:v>8.2334350816116828</c:v>
                </c:pt>
                <c:pt idx="3">
                  <c:v>8.1798075127780816</c:v>
                </c:pt>
                <c:pt idx="4">
                  <c:v>8.1779015786086156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Gateshead Health NHS Foundation Trust</c:v>
                </c:pt>
                <c:pt idx="1">
                  <c:v>The Rotherham NHS Foundation Trust</c:v>
                </c:pt>
                <c:pt idx="2">
                  <c:v>Northern Lincolnshire and Goole NHS Foundation Trust</c:v>
                </c:pt>
                <c:pt idx="3">
                  <c:v>South Tyneside and Sunderland NHS Foundation Trust</c:v>
                </c:pt>
                <c:pt idx="4">
                  <c:v>North Cumbria Integrated Care NHS Foundation Trust</c:v>
                </c:pt>
              </c:strCache>
            </c:strRef>
          </c:cat>
          <c:val>
            <c:numRef>
              <c:f>Sheet1!$C$2:$C$6</c:f>
              <c:numCache>
                <c:formatCode>0.0</c:formatCode>
                <c:ptCount val="5"/>
                <c:pt idx="0">
                  <c:v>1.6188785883372532</c:v>
                </c:pt>
                <c:pt idx="1">
                  <c:v>1.6294744262200265</c:v>
                </c:pt>
                <c:pt idx="2">
                  <c:v>1.7665649183883172</c:v>
                </c:pt>
                <c:pt idx="3">
                  <c:v>1.8201924872219184</c:v>
                </c:pt>
                <c:pt idx="4">
                  <c:v>1.8220984213913844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Sheet1!$B$2:$B$6</c:f>
              <c:numCache>
                <c:formatCode>0.0</c:formatCode>
                <c:ptCount val="5"/>
                <c:pt idx="0">
                  <c:v>7.0340563551588957</c:v>
                </c:pt>
                <c:pt idx="1">
                  <c:v>7.3176047195826612</c:v>
                </c:pt>
                <c:pt idx="2">
                  <c:v>7.4028619893756966</c:v>
                </c:pt>
                <c:pt idx="3">
                  <c:v>7.6177073203342376</c:v>
                </c:pt>
                <c:pt idx="4">
                  <c:v>7.7317224576805259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County Durham and Darlington NHS Foundation Trust</c:v>
                </c:pt>
                <c:pt idx="1">
                  <c:v>Calderdale and Huddersfield NHS Foundation Trust</c:v>
                </c:pt>
                <c:pt idx="2">
                  <c:v>Hull University Teaching Hospitals NHS Trust</c:v>
                </c:pt>
                <c:pt idx="3">
                  <c:v>Mid Yorkshire Teaching NHS Trust</c:v>
                </c:pt>
                <c:pt idx="4">
                  <c:v>Leeds Teaching Hospitals NHS Trust</c:v>
                </c:pt>
              </c:strCache>
            </c:strRef>
          </c:cat>
          <c:val>
            <c:numRef>
              <c:f>Sheet1!$C$2:$C$6</c:f>
              <c:numCache>
                <c:formatCode>0.0</c:formatCode>
                <c:ptCount val="5"/>
                <c:pt idx="0">
                  <c:v>2.9659436448411043</c:v>
                </c:pt>
                <c:pt idx="1">
                  <c:v>2.6823952804173388</c:v>
                </c:pt>
                <c:pt idx="2">
                  <c:v>2.5971380106243034</c:v>
                </c:pt>
                <c:pt idx="3">
                  <c:v>2.3822926796657624</c:v>
                </c:pt>
                <c:pt idx="4">
                  <c:v>2.2682775423194741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0.2347196905069433</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0.75217297453574616</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0.20970020165979886</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2.1892402389454961</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0.20970020165979886</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0.53844054961639998</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5.114624137258807</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0.11802155879026621</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0.32492043783410463</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9.058538879206246E-2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0.94569855743787556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9.058538879206246E-2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0.32492043783410374</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0.12962712674600319</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8.7018014055991415</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0.47491130644212376</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0.42066835176083206</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0.1172791913330693</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1.2243780541226101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0.11727919133306841</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0.2490945906060329</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8.3921604252691413</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3943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RWA | Hull University Teaching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1057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RWA | Hull University Teaching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51057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RWA | Hull University Teaching Hospitals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Hull University Teaching Hospitals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94581262"/>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841867386"/>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66899758"/>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2557359357"/>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1414894091"/>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27%</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30%</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91</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360049636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85058561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23373706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23955282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9904795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4381454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14699174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1215711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4108838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6786573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17375904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7475174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2220652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60376893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11251404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624877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942745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6557324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18369022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4951406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9143520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33233796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323587998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1651048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6594537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275474934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04488724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1648930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61085697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24743440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24939123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42650075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9043486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86160796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9122422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7646095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564229468"/>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70728769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2833446498"/>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178542546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61370260"/>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5897883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 Were you offered a choice about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040690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B11. Thinking about your antenatal care,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1001119646"/>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425706046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If you raised a concern during labour and birth,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During labour and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2005874008"/>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42202916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 Were you offered a choice about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Triage: Assessment and Evaluation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F4. Thinking about the last time you attended triage in person, how did you feel about the length of time you waited before you were seen by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Hull University Teaching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Feeling that healthcare professionals did everything they could to manage their pain</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Feeling that if a concern was raised, it was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Staff caring for you: </a:t>
            </a:r>
            <a:r>
              <a:rPr lang="en-GB" sz="1400" b="0">
                <a:solidFill>
                  <a:prstClr val="black"/>
                </a:solidFill>
                <a:latin typeface="Arial"/>
              </a:rPr>
              <a:t>Being able to get a member of staff to help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Care in the Ward:</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Being offered a choice about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Triage: Assessment and Evaluation: </a:t>
            </a:r>
            <a:r>
              <a:rPr lang="en-GB" sz="1400" b="0" noProof="0">
                <a:solidFill>
                  <a:prstClr val="black"/>
                </a:solidFill>
                <a:latin typeface="Arial"/>
              </a:rPr>
              <a:t>Feelings about the length of time they waited before being seen by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Start of your pregnancy: </a:t>
            </a:r>
            <a:r>
              <a:rPr lang="en-GB" sz="1400" b="0">
                <a:solidFill>
                  <a:prstClr val="black"/>
                </a:solidFill>
                <a:latin typeface="Arial"/>
              </a:rPr>
              <a:t>Information from midwife or doctor to help decide where to have their baby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Antenatal check ups: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Midwives or doctor aware of medical history</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Hull University Teaching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593835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830636912"/>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0382479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124568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21605264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184915539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6184791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1639723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761948525"/>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377593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98250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163369808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247821246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309225231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75790045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8600512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8165284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765119616"/>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998638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943374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25964719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90309453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93518922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16188657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76474576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387396504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20870643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93702466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4223296005"/>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363495653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89628656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68991254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400180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4412305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6300441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820703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95776590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71457277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353305360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393547699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347959020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65137080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24151820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8212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40812432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824799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688233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331613580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359119540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369796210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9941367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40515350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1642412030"/>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56563964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21953064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77761000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07785221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1092583156"/>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0007851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03721839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13205844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64449578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29411006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014840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324184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45215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677601282"/>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75046310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8974909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6559872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245986210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467279586"/>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15116662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2792676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9043487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21683733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797069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560006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4294942042"/>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20861182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56590666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07648525"/>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7414070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39283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067966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200164562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36237030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196308905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9626893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1265526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224285858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6119616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10514784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9320025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7107705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220182508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491613327"/>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34889830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1845617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50966881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50830804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195570795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37058876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909799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685051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220484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737673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3752925"/>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33207655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616450177"/>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1693985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68223746"/>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0415028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703887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7184272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412413192"/>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3062091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0629057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70316485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02999699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213862415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63708145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28974311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347910096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330618098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29025451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375211245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4962758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71557426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472548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407372669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65405052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75567847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00312455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22314641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172723158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8267172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49668696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88131141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3433724006"/>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165556392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70611662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28978964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63545099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60877489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1968762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58680700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60792335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18240375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79587024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408671304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8175326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5491296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3241040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1834330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28679872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82061653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23290132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5149542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30750675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17652011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236046250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297272327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16335971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19024726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6475429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877586224"/>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242712696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16631416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57456659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7132940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27232866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62950330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63376948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114982415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7845998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833964229"/>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43</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3777877693"/>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0165898"/>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89363798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58%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4205321080"/>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419170197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641871580"/>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16909039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6672268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2815148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4827317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8019639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7245678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16651562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9009901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8934506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39970798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14098308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31278094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284942241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180053640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9271686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07420875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17602227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41822918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8109914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5297263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8727604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4741567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8319398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41012593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7455292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42900737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9906653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429491333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5212291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89980112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8830959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30647961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16741</Words>
  <Application>Microsoft Office PowerPoint</Application>
  <PresentationFormat>Widescreen</PresentationFormat>
  <Paragraphs>1950</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Hull University Teaching Hospitals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2025-11-28T19:05:46Z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